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E439AB-90C5-4DA7-B256-BF25C6B1BA97}" v="1" dt="2025-04-30T07:02:19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57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d Van Ranst" userId="19521b46-911e-4dd0-8b55-b0b216e44928" providerId="ADAL" clId="{8EE439AB-90C5-4DA7-B256-BF25C6B1BA97}"/>
    <pc:docChg chg="modSld">
      <pc:chgData name="Ward Van Ranst" userId="19521b46-911e-4dd0-8b55-b0b216e44928" providerId="ADAL" clId="{8EE439AB-90C5-4DA7-B256-BF25C6B1BA97}" dt="2025-04-30T07:02:53.217" v="85" actId="20577"/>
      <pc:docMkLst>
        <pc:docMk/>
      </pc:docMkLst>
      <pc:sldChg chg="modSp mod modNotes">
        <pc:chgData name="Ward Van Ranst" userId="19521b46-911e-4dd0-8b55-b0b216e44928" providerId="ADAL" clId="{8EE439AB-90C5-4DA7-B256-BF25C6B1BA97}" dt="2025-04-30T07:02:53.217" v="85" actId="20577"/>
        <pc:sldMkLst>
          <pc:docMk/>
          <pc:sldMk cId="0" sldId="263"/>
        </pc:sldMkLst>
        <pc:spChg chg="mod">
          <ac:chgData name="Ward Van Ranst" userId="19521b46-911e-4dd0-8b55-b0b216e44928" providerId="ADAL" clId="{8EE439AB-90C5-4DA7-B256-BF25C6B1BA97}" dt="2025-04-30T07:02:53.217" v="85" actId="20577"/>
          <ac:spMkLst>
            <pc:docMk/>
            <pc:sldMk cId="0" sldId="263"/>
            <ac:spMk id="158" creationId="{00000000-0000-0000-0000-000000000000}"/>
          </ac:spMkLst>
        </pc:spChg>
        <pc:picChg chg="mod">
          <ac:chgData name="Ward Van Ranst" userId="19521b46-911e-4dd0-8b55-b0b216e44928" providerId="ADAL" clId="{8EE439AB-90C5-4DA7-B256-BF25C6B1BA97}" dt="2025-04-30T07:02:26.561" v="2" actId="14100"/>
          <ac:picMkLst>
            <pc:docMk/>
            <pc:sldMk cId="0" sldId="263"/>
            <ac:picMk id="157" creationId="{00000000-0000-0000-0000-000000000000}"/>
          </ac:picMkLst>
        </pc:picChg>
      </pc:sldChg>
    </pc:docChg>
  </pc:docChgLst>
  <pc:docChgLst>
    <pc:chgData name="Jessie Van der Waals" userId="f55bb42e-6435-4148-b8c6-c90311ab0a3e" providerId="ADAL" clId="{BF567BE8-CA82-4F24-BE68-3ACA3DCBD5B8}"/>
    <pc:docChg chg="modSld">
      <pc:chgData name="Jessie Van der Waals" userId="f55bb42e-6435-4148-b8c6-c90311ab0a3e" providerId="ADAL" clId="{BF567BE8-CA82-4F24-BE68-3ACA3DCBD5B8}" dt="2025-04-28T19:19:50.207" v="1" actId="20577"/>
      <pc:docMkLst>
        <pc:docMk/>
      </pc:docMkLst>
      <pc:sldChg chg="modSp mod">
        <pc:chgData name="Jessie Van der Waals" userId="f55bb42e-6435-4148-b8c6-c90311ab0a3e" providerId="ADAL" clId="{BF567BE8-CA82-4F24-BE68-3ACA3DCBD5B8}" dt="2025-04-28T19:19:50.207" v="1" actId="20577"/>
        <pc:sldMkLst>
          <pc:docMk/>
          <pc:sldMk cId="0" sldId="266"/>
        </pc:sldMkLst>
        <pc:spChg chg="mod">
          <ac:chgData name="Jessie Van der Waals" userId="f55bb42e-6435-4148-b8c6-c90311ab0a3e" providerId="ADAL" clId="{BF567BE8-CA82-4F24-BE68-3ACA3DCBD5B8}" dt="2025-04-28T19:19:50.207" v="1" actId="20577"/>
          <ac:spMkLst>
            <pc:docMk/>
            <pc:sldMk cId="0" sldId="266"/>
            <ac:spMk id="18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vant.be/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jp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vant.be/" TargetMode="Externa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vant.be/" TargetMode="External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1.gif"/><Relationship Id="rId4" Type="http://schemas.openxmlformats.org/officeDocument/2006/relationships/hyperlink" Target="http://www.provant.b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vant.be/" TargetMode="External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vant.be/" TargetMode="External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vant.be/" TargetMode="External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vant.be/" TargetMode="External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vant.be/" TargetMode="External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vant.be/" TargetMode="External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(home) provincie Antwerpen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6168348"/>
            <a:ext cx="1584176" cy="51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http://scheldehelden.be/wp-content/themes/scheldehelden/img/logos/logo%20Brasschaat%20met%20witkader%20(rgb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1672" y="5962350"/>
            <a:ext cx="2952328" cy="8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http://www.politiebrugge.be/Pollogo2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5536" y="260649"/>
            <a:ext cx="792088" cy="787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 descr="Het Grote Voetgangersexame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27784" y="0"/>
            <a:ext cx="3914153" cy="6525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/>
        </p:nvSpPr>
        <p:spPr>
          <a:xfrm>
            <a:off x="5148064" y="332656"/>
            <a:ext cx="38164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Ludgardislei: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Steek de rijbaan over en sla links af.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251520" y="3573016"/>
            <a:ext cx="842493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Wandel over het trottoir tot aan de oversteekplaats voor voetgangers ter hoogte van de schoolpoort.	 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2" descr="(home) provincie Antwerpen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6168348"/>
            <a:ext cx="1584176" cy="51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 descr="http://www.politiebrugge.be/Pollogo2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5936" y="6070712"/>
            <a:ext cx="792088" cy="787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 descr="http://scheldehelden.be/wp-content/themes/scheldehelden/img/logos/logo%20Brasschaat%20met%20witkader%20(rgb)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1672" y="5962350"/>
            <a:ext cx="2952328" cy="8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 descr="voetgangersroutestludgardis8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3528" y="404664"/>
            <a:ext cx="4880223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/>
        </p:nvSpPr>
        <p:spPr>
          <a:xfrm>
            <a:off x="5220072" y="404664"/>
            <a:ext cx="367240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Ludgardislei</a:t>
            </a:r>
            <a:r>
              <a:rPr lang="nl-BE" sz="18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Wandel tot aan de 2</a:t>
            </a:r>
            <a:r>
              <a:rPr lang="nl-BE" sz="18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nl-B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oversteekplaats voor voetgangers. Steek de rijbaan over. Einde voetgangersexamen.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3" descr="(home) provincie Antwerpen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6168348"/>
            <a:ext cx="1584176" cy="51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3" descr="http://www.politiebrugge.be/Pollogo2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5936" y="6070712"/>
            <a:ext cx="792088" cy="787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3" descr="http://scheldehelden.be/wp-content/themes/scheldehelden/img/logos/logo%20Brasschaat%20met%20witkader%20(rgb)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1672" y="5962350"/>
            <a:ext cx="2952328" cy="8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3" descr="voetgangersroutestludgardis9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3528" y="476672"/>
            <a:ext cx="4904036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3"/>
          <p:cNvSpPr/>
          <p:nvPr/>
        </p:nvSpPr>
        <p:spPr>
          <a:xfrm>
            <a:off x="251520" y="3717032"/>
            <a:ext cx="653447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Ga tot aan de stoeprand. </a:t>
            </a:r>
            <a:b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Luister naar het verkeer. </a:t>
            </a:r>
            <a:b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Kijk ver links en rechts. </a:t>
            </a:r>
            <a:b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Indien het veilig is, dan steek je over. </a:t>
            </a:r>
            <a:b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 het midden van de rijbaan kijk je nogmaals links en rechts zonder te stoppen.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 descr="data:image/jpeg;base64,/9j/4AAQSkZJRgABAQAAAQABAAD/2wCEAAkGBxQTEhUUEhQUFRQXFxoXGBUXFRcXIBoXGBgXFxoaGCEYHCggGholHBwVITEiJSkrLi4uFx8zODMsNygtLisBCgoKDg0OGxAQGywkICQuLSwsLDQsLCw0LC0sLCwsLCwsLCw0LCwsLCwsLCwsLCwsLCwsLCwsLCwsLCwsLCwsLP/AABEIALQBGAMBIgACEQEDEQH/xAAbAAACAgMBAAAAAAAAAAAAAAAABgQFAgMHAf/EAEgQAAEDAgQDBQUEBwcCBQUAAAECAxEABAUSITEGQVETImFxgQcykaGxFEJSciMzYrLB0fAVNFNzgpLCovEkNUSDsyVDw9Lh/8QAGgEAAwEBAQEAAAAAAAAAAAAAAAECAwQFBv/EADMRAAICAQMDAAgGAAcAAAAAAAABAhEDBBIhMUFRBSIyYXGBofATFJGxwdEVIzNCUuHx/9oADAMBAAIRAxEAPwDuFFFFABRRRQB7RRXmakB7RRRTAKKKKQBRXhNYdsmYkT0kUAbKK8zVg8TByxPKdvWKANlUuO4A3dFOZSkqRIlJGx1gg+Vbm8ZQVBKjlUTBBI3IlJT+JJg6jpFbrdphK1OIyBbkZlAjvdOdZNwyKuGhOmbcPs0stpbROVIgSZNSZqh4oxs26E5AkuLMJB5D8Uc+QqnvcVu7RbZfWhxLkylKQIiJggDXUVEs8Mb2+Kv3eAtIdVVzvEsBv13alJUqM+ZDueEpTOgieQAEQfnV0vi4KhLLa3VnWEjYeOk/LSslY3epGZdn3f2VSQPSfpUZMmLJ3fHiyZJSGZtJgTvGvnzrOqbCuIW3xKTB5pMSD/Hzq3Sua6YyjJWmWZUV5NezVAFFFFABRRRQAUUUUAFFFFMAooooA1XPuK8j9KKLn3FeR+lFXEiRsoorXcO5UqUdkgn4CaiyzZNE0kWTl3dNruBcdkkZsqEjTuiYP0kzUN7ihxdooFUOmBmGhKZ1IjYxppXJ+bjVtPpa95O4fjconLmTm6SJ+FUTYvE3BgMlpWubKRMDSSmSDyBM7VRYpgTTVkh5AUHe4rPmO6t/AVuwrGrp0ZWGwogDM4vYGPQf1tWcs9ySnw+qrmwvyNTuJpb/AFwLY/Ee8n/cNvWKi4pxK01lCZdUvVKW4VI23qrSq/IJS7bPRu2mD6bD61U8KlCrvMuUO5lZW0twn3TM/hjXSnLUTtRXF+V9phYzYbxMh1RQpC2nBrlWI0/rrUjG8bRbtZz3idEpHM/yHOlHjVxrt1hKXA93JXm7sZdIA1mIrRZvl65tUuapB58zqfmUpqXqJq4d7pP5hZau2jrqO2vrgstnZpBy77COvhqfKo9pZYa4rIlbqVHZSiUyfAkRPnXvtDWe1aBnLkUR0zSAfWI+NRcDsrNzs0LLy3V7pAIAPPUDYdZrCVfi7KT977/fuJfWj1rFXrd1TDLgfGYJbKiTqY0mfQ6xVwP7RWooU400EgErA0ObYCZk/D1qtxfDW2L22S0ClJKCRJOueOdYe024UFJAOgbKgOWYqiSOdUt0VK2+HVJ+ff1DoRbWydvH1JzI7ui3UjQiSJ00JPKAPGpDNrh/aBoqeWScvaSAnNMaRynnFb+AMQbCXG1KCS5BSSYnSCAeo6Vot+FeydC3nWktpIObPqoJMgAHaedZxx+qpJJt9b7ffkKMMUsPsdyjRLyVDudqM0d4DXxTy5a7Vd8dYg40G0oIAWFhWgJju7E7bmlzi3HkPPoKT3EaInTMZBJ8BoBrVjjnEFq+gFbbhWkHL3gkAqAmSDqNByqt0UskYOrqv5C+tFhaMot8PSoOdkXAkrdSgrV3uQjbTQHlUPAMQQhw9iq8uVEapOXL+Y5jIPjPOqLCuMiygtnI42NIWDHiAengRXlzx0VJKGA22DuGUwT6nb0FUpKotJql4f8A4FlNxOll52XmlQVrUEpVlKZ0IkDXyrxjArPL+jexJgxuh9BH0B8N6jZVOKkiOg6VZtNwKzWfJijSYlJmxpm4b/u+MXCRAATcNKXoOUysDly2qxtsexhBgOYbdCR94tqjyJTA9FERzqsoIql6Qyd0mPexyZ4su0R2+Hr1OpYdQvnpAXlJ8YnwmrnDOJ2XZB7RlQMZH21NGdds2ivQmuc29wtHuLUn8qiPpVtb8VXCdFlDqejiQfmI+c1vD0hB+0q+o96OlBdezSfhnFjGy21Mk7lMqT8tvhVljePhm3Nw0kXDadV5HEpyo5q10MdNK68eWGT2WWmmX9FKfD/tAsbqAh4IWfuOd3XoDOUnyNNQVWgGVFFFMAooooA1XPuK8j9KKLn3FeR+lFXEiRHvsTba/WKjwAkx1gax41VYtxNbBC0FasykkCG3DqpJA1CYpK4uvXBcKQpRUE+6XG25g6xomFJ6GqhF+oCITHOAU/uET615mTVO3FGcsvNHROCgPsKs3uy5Plzql+1Yagd1l1zT7xV/yUPpW3AMdaatFtqJznPACSZzDSDt8aQFPJ7edwE5SR5GY61g8icIqNNpeLopypI6rxUsGwBSnKk9mQnoNIFa0NIGGtwhxaSlKlpaMKJOqpPSd/KljFOLAu1S0rIhCcoU4V6HIJgSAAdJO9UWDce9nnS06pKEkalEpM7qAIOUecTuAa03b5uSTa210/srryO3D+YKKrWz7PuwXHXXIjptr6VXYDezfJdcKU5lLkjRMlJGnhNLGL8eOu9zMtwHQDRAPhCRKvKoNtZYi4oqbtnpOmrZSPAd+BVR02WW1pUlzzS+i6C5H7jax/SqeDrfeygIBlWggnpFJ9jdqSrMFEkGQreCk6EVvZ4MxZ0apQ0DuFLQn9wE1Ot/ZRcq/W3TafBIWv6lP0q3opSbcpJX4t/0Di2MB4tt30BNyznI5pI36iSCmqTEOO7a3Ck2jIbUfeXosjwkmPmfKoHFfs4FnaruE3BWW8spKAmQpQToQrfWp3sgwi1cS464ELfSuAlcHIiAQoA6STPe8Irojpv90pX8kn+pVMrb3jsXLrbuXIpMBMQRIMzM668qMZxh26VK5JiJgCBMwAK2+19y1LraWAjtxPalsD3T7qVZdCufUDzqXaWqUNJLsJKUJzqUYAMCZJ8a5tVhjCpK+exLRBtrJWXT4Viq0d5aeQFa7ri5pJystqdUdBukE+AgqPwrY1cYo5q1ZEA7S2of/IofSs46PJLlpfMNplb4OSZVr4mpTuDpAJOwBJ8gJqDcYxf24zXNmQjmrIpIH+pJUketQr7H3bx1pi2loOEIMkAlSuRUNkAdN/lWq0eW6fTyOjzgvhw4m+vOsttNgFWWCe8TlSmdBoDJg1be0HgVmyt0vsLckLShSVkGc0wQQAQQad+AeDjh/alTocU7kkBGUJyZtpJJ975VacWWdq6xlvVBLIWlUqcLYzDYSCD6TXo7qdLoVRyrA8SaWhCVLSHiIKTpJmNJ0JIg6daxxXHWWiUznUNwnQDzUdB6TUTj0Yansxh+pE9opKlqTljSCsmVTzFP/s+4GaYaQ++gLuFALGYSGwdQEjbNG6t/KuSWhxbtzuvH32J2iJbDELgSxaKynY5DHoVlIPpUtXDWMAT2A8szB+Wemni72mi1fXbtM51twFKWvIJInugAkjUa6VX4P7XZVF0wEp/G0oqjzSrUjyPpWy02NLiC/cdIVHsRft1hF2wpsn9kpMdRuFDyNXCFggEGQdQeoNafaRxk1fBtphCsiFFZcWIJOUiEjcDUyT0FRuGMIvrtofZktoaR3O0cO5G8aEmPAVy6nQKVPGkn38EuPgsK2W76m1Zm1FKuoMfHr61Ys+zK5V+tvoMaBCDE/wC4aelKuCXKyp1tw5i0rLm6wpSfXUfOuPLop4ob7XAnFom4pgtpdkqeT2DyhH2hlOhj/FaGih4pg1pt8YxLBikuEXNmYyrCiW1A6AIVqWVeBEcoPvVOqXYX5bzJIS40sQ4ysSlaTvIOx8arBrpR4nyhqfk6BwtxOxfNdowraAts6KbUeSx9CNDyJq5z1wTF8KXhzqcQw5R+zqVlg69konVl2d0EmBPhBnLPXuEOJG763DqO6oHK4iZKFjcHnHMTyNeqmmrXQ0L2Y3O+1ZA1io6ab0nYszeO3IQlSSE5Vwn3WjEd4wCT7xA3g8qic9q6WKToZcVvghJSBmcUDlbB1PUn8KRzUaKjWeFloOKKytS095Sk94qE850TEAJAgRRVwUmrfH6EysrOLOGEOhTjaCXjGoWoSAI218NhXPbzC3WzC0H6mOsbgeYFdsIrQ7aJUClYC0nkoBQ9Jrmy6aM3a4JniUuThLjE8z5TW1u1Qy0X3pDSTlAEBTi+SG5+Z5DqYFP+McEJzZ0PBDQ7ywoe6gaqKSOgmAa4/wAUYwLt8FAKbdA7NhsbhEj/AK1mCes65gIGOHTScvX6L6kxxu+SNdOuXjozJ02Q0jQATJCfwoB3WZ16q0q+ThCWGVq0K0oMQO6k/sDr+0e8am4NhvYo1guKjMenRI8BW7F/1Dn5TWeTVb8ihD2bXz5/Yty7IYPYphrZQ++UguBYbSoicqcoJA6STr5CnzibHEWTCn3UrUlJSmEAEkrUEjcgbkc6T/Yn/dn/APO/4Jq+9o+Eu3VkplhIU4VtEAkJ0S4lRMnoAa9eXMuTQVrj2uzozaLJ/bWB8kBX1qvf9o+JL/V27bY6lCz81KSPlWuy9mmIZQlTzTSegcWd9/dSB86smPZFP667UT+w3/FajSfur6v+hcinj15f3LZVdO/o0DNkBSBI2hKBBPmdKm+z3gdN8FuurWhtCsgCIClGATqQYTqBp41VcW4MbC4XbodK0KbBMwDCp0WBpOkz410b2Lf3Nz/OV+6mmt6i7a91KhITvaFwo3hymF2y198q0UQSlSIUCCAOuxqPhtpcYvcBsHs2UAKWdwgbTH3nFGYHL01afbh7tp+Zz91NXvslw8N4ehcd55SnFHr3ilP/AEgUNKlJ9R1yblW9hg7HaZQk+7mgKddVvAJ3O5jQDwpTf9ry836O1Tk/bcOYj/SmAfjTJxthmHuuoVf3PZ5EEIa7ZKBBMlURmJMRPhS79p4fZ2R2x/I678192mq78jHjhHiZrEGStAKVJOVxtUEpMTy3SRsa5r7VeGkWrrb7AyIdKgpKdAl1MKBRGwIzHwKdN6ubf2k2bPcs7FYJ5IQ23mjwRJPwpW4p4qexNbbPZoaCVKIQValWUzmKgIhIMCNzz0oimnfYQ0+xe6ccVd9o44uA1Gdalx+s2zExVv7ZB/8AT/8A3m/qaovYaZVd+TX/AOSr/wBr7alWHdSpUOtk5QVQJ305UP2w7HLrvAs1g1cNpJPf7WJJy5iAqOiY1jrNdO4V9oto4yhNw4GHUpCVZ9EkgRKVbQd9YNcqvsWeTaN2xbW2lOZUkLSXQSSBqB3QTymdK6dg/s1sl2yCorcWtAV2yXCNSJ7gHdgeIO2tJJpPf5dfAEMLuM4a6ZU/ZOHqpxlX1NZt4Nh74OVm0c65UNKj4Vze99ktyFENOsLRyK8yFR4gJUJ8jTRwNwMMPWp910KcKCiEDKhKSQTJOqjoNTEUNJLhjKz2hcBW7Vs5c2yeyU2MykAkpUmRMAzlUNxGlL3CXGF5b23Y27LTiApULXPdKu8Qe8J1M+tW/tJ42Q82q0tT2mYjtXE6pygzkSeZJGp2jSlDDnS22E8yST5n+hSn+Ls9SNsmToYLzH8UfBC7htpJ0IaTl0PKYJ/6qjYZYJZTlTqTqT1/kKgfbjXovzXDm02tyRqUePCr+yG7LK2uQoqTpmQcqh9CPAj+NSKVbdS0OdpzJObXcE6/D+FWrWJ96DMbg/UGubU+j8uN2laq/wC/vwKhiwu7ShSkOgLYdGR5BEgpOk+Y3+NL9iteC4kUElTByhR/xGFSUK8VI1+CgNDUtFyDUnj5gPYdaXG62lqYJPNKtI+KU7zWno/I03jfxLg+x0I46XnAzawo7re3ShPVP4ldOU9davbO2S2mEzvJJMkk7lR5k0m+yu5CrBvQApUpCiNyUnQq6nKU07INdyi0+SkvJjc+4ryP0ooufcV5H6UVrEmRtrw17WK6gsQvbHi5ZsC2kkKfV2ZI5IAzr8pAy8ve3G9cm4TtM7pWdmxtr76tvgJ5dNBuW/26v/8AiLVB2S2tUeJUkfHTTn0qk4ObAtyRzdUD/pQ2RHKO8rasdVJxwSa+7dCl0L0VExf9Q5+U1MqHi/6hz8prxcP+pH4r9zFDZ7E/7s//AJ3/AATTVxlj5sbVVwG+0hSE5M2Wc6wiZg7TO1KvsT/uz/8Anf8ABNWPtg/8sc/zGf8A5UV9I+Zm3YVXPaffOD9DbNJHWFufPuioL3E2Lu6dqGx+ylpP8Cah8O/qE+av3jVmnevLza+cJuMYrh0Q5MoLvBVBt599wuOZSZknvaCVE6q8q6J7Fv7m5/nK/dTStiyCq3dCRJKDp5Qas/ZPxLbMW7rb7yGldoVjOYzJKRqDsdQdK6tJlnlxycnbscWbvbhtafmc/dTVl7IcbQ5aC2JHask93q2pRUlQ8BOX08aUfapxMzdrZRbqzhrMS5qAVKAACZGoETO1Udyi3SpDlrdFt1IE911IzwAVIWBKQTOhEeldb6JMrudW494H+35HG1ht5AKZUJStO8KjUEHY67nSk219k10T+keZQOqQtZ+Hd+tQbH2kYimEBTbythLWZR8R2cT8KyxXj/FAIX/4edj9nKCfIugg00pLgODo+DYHZ4UypZUlJ+++4RmV4DoOiU/OubPK/tbFpYQQ1KMyoghpE/pF9Co6Ab7dDC7iZcecRmeVdPLiAnOuCrZIkDvdUpECN6bsP4Fu0ND7ReIsmyZydoZJP4sqkpn1NFVy2BG4UxZWD3jzV02sIWACUiTCScjifxpIJ21+EU9Oe1DDwJC3VHoGXB+8AKVL/wBnNz2We3u03Sdwg7H8pUpSCfAx50vcFYWi7xBLT6AlELKm0DsxLYAywNU67xzoaT5AkcfcY/by2lDZbabJIKiCpRIiTGiRHKTVNhfFT9qSm2ulJROiTlI/2KzBJ8qf+J8FwzDng842XM6QGrQSU5k+84oqO2qdDp0BNMvBXErGINuIFuG+zgFshKklKpiIAEaERFFpLpwAgWXGWLPpJadQQnQnIyCPMK/lVNjL148YurhSx+DPp8EgJ+tS8Rt02uKutMjK3mKQnkEqQF5fIHbyqG85mUT46eVPFGU8tcbav/olujS00EiAIFbKDXgnoa9LoQe0V556V7TEFeZa9ooA8kjapd/iqlWKrbKSe0SsGehk6dfXnUWiKxnp8cnua58jTaH/ANkboFpHV1ZHwSPqD8Nq6O0a4vwjihbcDZPdOo8DuR612DDnsyAa8/JBwlTNk7RvufcV5H6UUXPuK8j9KKUSJGba8wB6gHXxoXWVeKqCzjnt0tD2lq790ocbPmClUeoB+GoNL3BD0tvtE95KkvJHMiOzc5zp+hPPTnpo/e2K9txa9g5JeUoONBMd3KdVLnZBEjTUzptITeG+AbtxHbFQtGyD+kcUpKilW+gghJ6EielGTF+JjcX3E+eCzqNiCQW1hSgkFJGYmAJ2qfbezkOpJtsSbdWnfLqJ8ShwkfOlDF7V1m4SxfFYCFJzFPe/Rk6rRp3tJgnXT0rgh6NakmpfQjaXXAXGosEuNuNKcQtWYFBEhQGU7wCkwOdecc8eqvkBlDfZMghRClAqWU6iY0AB1jXWKauIfZ9bPWqXcOAzhOZELKg8mNiVE97oeuhrdYWzOC2BdeSld05uNCVLI0bT+wkbnwJr1bj17lnPrTGGmmEhOYqG6dtdySdoq1w3BsTuhmaaDSDspcIkdRnBUR4xS5gF6G7pp1TIfhebsQIzKMxlAB2OoEHYV0TGrTFb7vuLRh9uNkKeKT1lZRqT4EgDpzrBaTFGTk1bfPPP0JUUV7nA2LIGZLzSiNcoc1PlmbA+MUtcN4Mb2+DDv6E98uBCQkgt6KAGwUTvy3rrXs5YQ2w42i8N4Uud5eYqSlRA7qCSdIg7nU0j8Gf+fvfnuf3q1jGMbpJfKiqJGM8C2Vm6Xbl5wWoSMrQOZxa57w7onIO7trruKZsI4ewu7YPZWyANj3SlaSR+KZnxmlz2uvJTeMZ5KCwsEeawfqBVp7F3ytm5n/Gn4pB+s03e2wKl3iBGGKctbC3QssAds+8ohTi4BPujXTyAgwNKbeJLhN1g7jqkaOW/aBJ1yqgKTHiDzrl/GV6kX78DZ9efxjuj/pJ+NdK+2ITgYXICfsvdkjUhMJHnMaUNdGBQ+x7AwlT76wC4ghpB3gFIWojzlI9KhcWWdg9cOvXeIOrKV5A000SGgPuCUq6STzPpVXwPxoLEQ4ha21nKojkU7KTOijBgiZgCmHEsZwN5annAvOuCsJbeTmKYgqAEFWgE0+bsDdwtitrZodRYtXj+oUtJBUEnLMwkHLI305VTez1XbYsq4BRC+2WUjMcpXqBJSAalOcdt5FW+F262iqe/2YUSVbqypV737SzpzFVllYXVgtp9hIcKUmW8pXJWIVnhU5vESBUuUVw3TYFv7YWgp9uYEMGFHl+lTO3hWz2MsZV3JBCkqS2QRPIrB32M1W3bdzf3Bcu09m0EoSkZcvdCkrICSSdSNSa9XhCmSr7NcLZbKVSQVJUJVn0KTqkbQdY51m9RjXqtisqOO21jFXVIGYqVpGsQ2AqfISarhTdwJgocYduVLcdKippClz7v31JkkyToTP3aVrm3La1IVukx/I+orv0zVtfAU13LTAcG7ZK3FaIQIEmAVRzPQbn4VX40RbKbS9mCnv1aSmVlMwCUz3QTtrTlwS6k25TpKVEkeex+VWGPsYfdIDd9EogSHezJCTISoyJgqBjlmnSa49Zj/Fn6z4XY7sEnjx3BcsoBwepSErQ+goUDGhVBScqk8ohQIjqDWD3CS1KUU5UJ0CRrrsJM7DqdzyFN6HGk5GWghtCEANtA7I5EdfOoGOXr7QQWLcvyTmAWlJT00URM66zp0rPFBY+YNo2lzH/MRQscFK1zvAa6ZUEyOup08qq2LOzcH6K7UpUkdn2CysKHIoSM49RXRGySASIJAJEgwY2kaGNqrOMsYurOz7azbStxSiFuKBUG0pE6AbqUdB4mup55+TnyYYRV1+4jXmEPNpzqQvJ+IpKT4FST3k+oFQQa6jgGKLvLJDtw2QskIzKa7LtAUArISSe7mKgDzyzpNc0vWgh1aRsFEDymunBlc1ycmSCSTXc8tnMriCTEKGvyrsPDV5LYFcRxBlRaUse6lSQo/mmPmK6BwRi2ZpuT3tjvunQ+XI+tc+q5kEOh0i+fCWlKMnSNI56czHOitaHZbP5T9KKxgKZPrw1g+8lCSpaglI3JMAec0s8Q4oZ7qmy3EhSXVpM/mQkgfGsJzUVyU3QhYSyL7HnC9qlta1ZTqIYIQhPlm71MftNRauLbbu71xlCU5xbttlRWSYC1aEGIgAjTWky7ddsb0XzQStJJKgFpVOcd9KoKlAHcKPP4Uz4pxbg98hBu0OBaRp+jczJmJAW1MgwNJreMt1SXQE7RUcOYnhtq+ldm3f3D5BQAABnB3BTpI25aRVL7QcdVd3IK2FMKbT2fZq1XJObXTxEATv40wtca4fZgjDbQqcUI7RcpnzzS4oeGlLV+q+ZfRiFyyZUoOha0go0EAHKe4ANgqDoDvVrrbA6Nwqz/AGRhqnbtapJz9jIOVSvdbQPxqOp5ST0mpXEeCsYxaoeYWM4BLTmsD8Tbg5aiDzBFc4xfHHsUuG231s26UgqShSihMxvJBzLI0B239YrZftVqZau+xDkKyhyAoHQEKTKSdIkEHSCBtWcmo8thZaey+6Zt75YuiltYSW0KURCXAqFidgTEA+B60x+0DA2Ll4Pu4k020EgBtULgiZLYC9z5TScxw62EwslSj94d30A5+tetcOMg/ePqB+6BXM/SGG7Tf6E7kNPB/GuH2aVsIDqWhCkvKSVKdWZzFSUjubJgdOlKmGcSJYxJy9bbWtpS3O6dDDmupEgGeXSrAYc1AHZogbd0VJbQEiEgAdAI+lYS9JwXSL/UW8reIcTcxW5Qvsi00hOSSZhMySTABV0ArbhIxCy7RFotGRwyT3DqBAML90xpzFWSXK3IcrJ+kpt8JV46huKrDeFwe0VdKzuOTqCZSSZKsxGqp8Ir1HBaNAp9woBkJhI/mAfGKuku1tS7Ufnct3YWb7WzaQ0GUoT2Y+6oBUk7kzuT1rT/AGJazP2dn/YPptWQer3taj8aXkdkpoJQIQlKR0SAkfKvFO1ELtYKdqHMLJC3KqOIH4YdI/AfnpUpTtV+KJztrT1SR8qUJrer8isc+DcMUvCrZLTymczZJUhKFGVEkkZ0kTSvjXAqmQpQcffUddGgolX7RBpk9kGJBywDf3mVlBHge8n5GPQ014xftMNKceOVA9SSdgBzJ6V9BvcG2macM4lZPv2qwvIpHIhSSAfA1b4cm2edS8t1YuAZl3IQI90I0CRGo21CiOhGnH8Zcu1QlPZNkwG06qV0zEak/sjTzqqxjBXbVKVPDIFAqCSQTAIGoG0kiKj89iyP1k/igjJx6coauLMOWspeaklIg5TrEyCmKo2OLnmyELIPKFpIPxqgssecb91a0CJBzQD6a1cJ4if0K0oX4qbSfpWM8MHLdDJV+bR6+L0rFQUMsLSGfDMXffOjYSnmoz8tKZrO5W2NFTO8jc+Vc8HGLwEBLY/0mtX9v3T5yIUZgnKgBJjnXRhw11mn8znz63FP2YUvA6cRcQBtJK1ZnIhKenpyFczUokzuSfiTUpdg72iUuJUgqPvrBCdeqoIHxq3wfB7i2uULftlqY1BdbHahM7ODJKtOYjYnpXbGUMUeHbPPnKWR9KRLv8G7LCXyv3iEqP5s6YHpoKqeA3SEkft/wFM/tXxJCLNphsgl5YVp/ht6kn/VlH/al3gy3hCf2jm+O3yiuRttW+7GdVsFy2fyn6V5XmHp7h/KfpRSiTIuXxKSIB0Oh2PgfCuT4omHljsw3r7gER5aDT0rrS0yI+hik/iHhdHfeSt3MVSRl7TU+Ce9HxiuLUwcla7E5E2hMioysPaJktoJ/KKlOJgxIPoQfUECKxBrgTa6MwPLeyAns0AQCo5UjRI3JjlUvDsSdY/VL7p3QRmSfMH+EVnYXwaCwUBQXlBJk5UhUnu/e8jpoKkvONXC31JGUJGbtVqCJUSEJGUaBtIBMaqJ84q4pvlPkpEC/wAMsLsQ62q1WTOZoZ2yZmS2RCZ55QD4zBpaxP2aPgZrYt3LfVpQJ8cyVSeXIq8QTqG+9wlbZXqClGsq7ilJGUFQQdcoUcs8ztUQtqbX99tY80KE6jxFbrVZIcTRopvuc1Q5cW6sv6Ro6yhQUn4pWD9D/q3FpacVuCA42lXimUHw01B9PTNy6K5iri05Xg1cI/A+0F/A71T3WB4e7qq3dYV1t3JGu/ccBA9Kp5NPl9tffxRVxZUW/EzChqVoPRSSd/FM/wD95TVixfNr9xxCvJQ57VCueBmVfqL3Lv3X2VJ3HNSJHyque4DuvuG2e/y7hBPTZwJO0H+prN6PBL2JfyG1dhmoCqU1cPYi1/6e6GsfowpfhP6Mn5/TvVqDt8n3kXSfzsOeA+8iR9fMa1L9Gy7SQtg6hysw7SOMSu+qhvu3/NPw8Oo1r3+1Lr8R5/cH8En+tpGon/DsvlfX+g2seQ7Xva0lC+vDMT6IOvgMqT/HbTNy2ZMQVsl47+6xcHYDbI0fT1idRT/w/J5X1HtY4F2sC940v2OE4mQSBcjYd5gjTn+vAj09OgZeH3cQtZzBC5IJNwtoHcylMPdzTok9Y5UPQNdZJBtPGrdxfuNuK8kKP8Klo4Zul/8A2so6rUlP8Z+VOyeJ2AkZ1jPAlLeZYB5gHKJHjpUK54xb+42tXnCf5mp/L4I+1P8AT7YbUITAewa8S853rd/uOhEmDM8x7w1UOoKhW7jjHPtD8pOZhv8AVkHRRIGZfj0Hr1qw4hxZdy2ptTbYQoQRBUfAgk6EbgxSY7cBCCFpPdjSNd40n/tXrab8HURcX2S+/oDfZHUeAcACGk3Dif0ixKQfuIO3+ojX5daW/aDcoXcLDmqEhLURMk6wI5yflTlwlxOxcsJh5C3UoHaJjIrQanITIGm4kUhXyQ8pSlfeUVztBJkEV52tccSjBcK7CTpI567aoQpaVdpOhagRmnYKBGnn4GrHCFPuGJlG2eUxP7JI7x8qaE4YicyhnVGXMqJCTuBAAAqnxHBXStwthpaXBAzyC1A+5Gw8qyWqhk9V/q/4/ce9MZ+D+G03Di0ulSkJQddAQpWiT3QNtTVPiNiu0fIH6xlYKT1jUHyUPqa6P7O7LIwpR1KiBJ5hAyz8c1LHtLUE3aRl95oEkbyFKFbY9PPJiThy+vyF2s6DhDjbzKHUDuuJCo8xqD5aissVxFq1ZU66oIbQPj0Skc1E6AVz3h3jZmxs8jsrdC1ZGU+9lOoKidEpknU9NAaTcZxa5xN0LdOVtJ7iEzkRPT8S/H6bV6MYSr1uCrI+M372I3K3iInRKSdENj3Uz13J8SafOG7Awmd4EwKWsI4adCgUFCkzOVyYnrpz8adsKeuEdw2iyvWFA9zw7x5R4zUTyK+RXXUbWWobP5T9KK8sVuqZJeQG1wrugzpyNFaQdqxSZZ1reZSsQoBQ6ETWyioLKPEMDZXoZBO2YBY/6gSPQilzFOFVNjMmFAfgJB/2rOvov0p/rxSZ0NZTwxkS4JnH3W45z6EEeYI0PxrUpkGulYlwsw7JCShR+8jT4jY0uXnB7yNWylwdPdPwOh+NcM9POPRGTxsXW7p5CnFhWZbiQkrWM5EGQROxHKpN1fl9eUAoBUghA75cUYSoqWojUJ90HSi5tFt6ONrQep0H0j4GtGQGst8lwyS9csGyQMoRndyNkFYIbQMzi3AsbgD4mq5q2bWEKS5CXF9m3mQZUsb6JJhO2vjtVa/blRkknpJJ08J5Vute0bBDbikTrAMa7T4HxGtNyg+qHZYOYWQlBBClqUtPZjeGzCla7gHc7DrWNvhK1kjKAAnOVHVOXqCmZ2O07VFt715vJEEISpAkQci9VJJTB31mZmh3EHClxOXRTYbHeUcozBSiMxJJVAmlWNj3Ga2CgxOsBXdJ0B1E9K3JeeCQoOOhJJAOdUEjcDWtgx4yoqQtMrQoFBBMIQEBJmNNJ9djQ3xCYbJ7QFK3FFICSkhfuwCR7vTTcwRRsj2kPcjEXz3+M5/vP8TWQv3v8Vz/AHGto4gb17riVHJ+kIKycsyIz5kjY6qPjWKMdRlWClUqKylQQgdmFAABIJM5tZ10nSk4v/mPejH7e9/jOf7z/OsTcOHd1w/+4r+dTBxG0CO64QHEKEpGiQClQ1URz5ACo9vxEr9Fm7QhJd7Qad9CwQgeOWdjtScPMg3o1fZVkAwsgmASCQSdBB50O2CkAFSCkHQEiNennWTvEKyNGylWVKSQQBCSDtknltmgVocxNa88tjKt7tspJ0PNMiJB61LhHyG9E13C1AAiFAt9pAIBjnAJkxXt3hhbSSspBTEpkzr0kQrxgmoisRdygJSgFKVISrKSpKVEyASehiorjzyxlUokGAdEyQnbMQJVHiaKx0JyJQQDUS6sgRUm2QQNa2qrG6Y7E2/wIA5kShQ2KdI8unpWlF/dNaSHB+0J+eh+ZpxdQDUR2yBBOnL512R1La2zSkvfyFlAnihY99jXwUR9QayVxWP8FU/nH/61OewwdKjjCQTyHnP8KpLTPrD6sXBOY9plw20lpi3aSEiMyitZncmBlEzVe1ia3ZcuDmdJO8nSdhqYHQDSp7mGtqVKEFCY2J6bnwA5nYc5GlW+H4QIgaKiBpsqJGnXmBvzQAmvRw6qOPiK46FdeBbRgZdc7RaTrsk7eGlNGGYFtp8v5bVCtcJuGlSmUxqV505IJ94knKUzXRsETLSCqM8DNCgoT1kaQd/WlHO8knaHF3wRcNwsJG1XbTUVkGxQ1m1zRvpAO3j41oWeXHuK8j9KKLn3FeR+lFXEiRtoooqCwooooAKKKKYGK0AiCAR0OtUjvC1sZhBB8FqHOesD4Ve0VEoRl1QmkxJueE1T3CRPJQzCfzJgx45agv4Q83AU0lYH4NSR45YV8q6EtM1ipkGJAMbTrFc8tJB9CdiObEtTCg42fRYHorKr5mtv2djk+fVlX86f3bMKmefWFR5ZgajHB2dy00T+QCsXo37vv4MNggONJ5KCvRQPzEfOsOzHSnp3Bmjvbo/0qj+VYp4eY5tKHhnPx96sno59mvqLYxI7EdKzatcxhIn+Hn0FOzWDMj/05/1KB/5Gtgsc5ylAbaT91IAz6baaxrqee3WUtHPuw2CP9i7oVlOUmAY0J8DzrJVrlCSUwFap8RtpT4/haVFJUZSn3UAQB00/rwiq1+xzuuPLHdQO6IGsDx3E+R0G9E9HJd/vuw2imWx0ogVOcslBkuEElS4HdOwkk66gzpzrSq0PaBvnAJ+9ynYQfT61yvHJCo0GvJrHWJ9PWvDUUI9Jrwzqfif51io1stGitWUCSZCRoJVGgkkbb71SjboC34fw3tVEiQgQFE7qkHMkAaQdN+g6mry44XYKSEhSTvIUTrrG/ntW/huzU0yEr3kmIiAeR8ata9fDp4bFuXJokqOUPjvEQdNNfDStUUz8atI7VEBXaKEkyIyJ058x1260vOs9ARprOuvwkctN+kjWuCeNxk0ZNUzFpwAjzHXlsZGojruOVWli/EAbbbDY6kQNIJ1IBjnJPdqmIjX6gH+YNbLN0DQzqQNBPSBHPXlr+zCtacJUxJjRcYg0EZHyMqwCQQSSPxDKPIhUCY2TudXC+Dt9r2zT+dCZBTlykyNAuT67chUG7w3tgCkgLAO+xgmZPUE+9rB0Wc1TOGMBdbeDiykABQgSSZ8xp9a6o25q0Urb6DpngdY5Csm1giRsfT61i3Wyu42NVz7ivI/Sii59xXkfpRWkSJG2iiisywooooAKKKKYBRRRQAUUUUAFFFFABRRRQAUUUUAFYPNBSSk7EQazooArMQw0LDaYAShQMQNgNhpI9CPWoV1YzcZ40CPDcyNO7PjoqfKr8itSm+tYyxJ/fgVCWnDTkcEAGdNSBEmJgnQ6eB6TFRlsKCUrSNUyT73LTaNSDvpI+9AinVbHTff12+MfHnFR1YeAI0iNoH9aa+HUGuV6XwTtFdOHlKkqGgM7JUIPUn7nwMcgoa1KssKheQjMk7KVoQrfLpqB7p3B0BBGoq/TZCQOh/h/XiOoGlYYYypPaJcIV3zk7sQjQgbREmnHTpMNpYfaUjYgxvGvlPny61FuL5wAlDYVA2KspJ+Efy5xXmKFaGlrZQC5ExG50BPiY+MUv8O4ldOOhKwVNmcxKMuWByMDnpGtbzyVJR8jb5ogXOIqcczrUheXdtKSggQdU5tymTM7a6RVbd3JSspygZTBBkHxGipGuszPjGlMq+Hg2pTjqytJMlUZVI1kLmTtseUa1IbwUQAtKVBPuLOqsvRUCOkR6CuV4pvqRtbFhDEpBjQgbgbHaQOvIRB+4JrNnC05pid9NCPnvB01McllJ0ppbw46jTcwY67zGhnnEZueU1vRYf1vy8tfhHKCe9VrAGwiWbJ9ZmdekDUjcbAkabZYhVXTCIEbf1/XP1rW1bx/X9Gfn1MVLQmuqEaNEjNIr0ivaK0GargdxX5T9KKLn3FeR+lFXEiRtoooqCwooooAKKKKYBRRRQAUUUUAFFFFABRRRQAUUUUAFFFFABXhoooAxKa8y0UUgPCNPSomC3RdZQ4qJMzG25FFFQ36yXuf8C7lhRRRWgzGKxKeVeUUgDLvXgH86KKQGYFZ0UUwCiiimBqufcV5H6UUUVcSJH//2Q=="/>
          <p:cNvSpPr/>
          <p:nvPr/>
        </p:nvSpPr>
        <p:spPr>
          <a:xfrm>
            <a:off x="0" y="-1062038"/>
            <a:ext cx="2667000" cy="171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4" descr="http://www.hetgrotevoetgangersexamen.be/sites/default/files/vaardigheden_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196752"/>
            <a:ext cx="8467725" cy="328612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827584" y="0"/>
            <a:ext cx="734481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66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Vaardigheden</a:t>
            </a:r>
            <a:endParaRPr sz="66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4067944" y="4365104"/>
            <a:ext cx="5760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48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0" y="5085184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Oversteken op een kruispunt met verkeerslichten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/>
        </p:nvSpPr>
        <p:spPr>
          <a:xfrm>
            <a:off x="4860032" y="404664"/>
            <a:ext cx="38884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Vertrek: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Schoolingang Donksesteenweg.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323528" y="3429000"/>
            <a:ext cx="82809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Verlaat de school.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5" descr="http://scheldehelden.be/wp-content/themes/scheldehelden/img/logos/logo%20Brasschaat%20met%20witkader%20(rgb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1672" y="5962350"/>
            <a:ext cx="2952328" cy="8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 descr="(home) provincie Antwerpen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512" y="6168348"/>
            <a:ext cx="1584176" cy="51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 descr="http://www.politiebrugge.be/Pollogo2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95936" y="6070712"/>
            <a:ext cx="792088" cy="787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 descr="voetgangersroutestludgardis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3528" y="404664"/>
            <a:ext cx="4536504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/>
          <p:nvPr/>
        </p:nvSpPr>
        <p:spPr>
          <a:xfrm>
            <a:off x="323528" y="3717032"/>
            <a:ext cx="856895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Ga tot aan de stoeprand. </a:t>
            </a:r>
            <a:b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Luister naar het verkeer. </a:t>
            </a:r>
            <a:b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Kijk ver links en rechts op het T-kruispunt. </a:t>
            </a:r>
            <a:b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Indien het veilig is, dan steek je over. </a:t>
            </a:r>
            <a:b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 het midden van de rijbaan kijk je nogmaals links en rechts zonder te stoppen.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Aan de overzijde sla je rechts af.</a:t>
            </a:r>
            <a: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/>
        </p:nvSpPr>
        <p:spPr>
          <a:xfrm>
            <a:off x="4860032" y="332656"/>
            <a:ext cx="29523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Donksesteenweg: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Fietspad volgen tot kruispunt met Henri De Winterlei.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251520" y="3789040"/>
            <a:ext cx="86409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Aan deze zijde van de straat is enkel een fietspad. Wandel uiterst links van het fietspad.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6" descr="(home) provincie Antwerpen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6168348"/>
            <a:ext cx="1584176" cy="51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 descr="http://www.politiebrugge.be/Pollogo2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5936" y="6070712"/>
            <a:ext cx="792088" cy="787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 descr="http://scheldehelden.be/wp-content/themes/scheldehelden/img/logos/logo%20Brasschaat%20met%20witkader%20(rgb)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1672" y="5962350"/>
            <a:ext cx="2952328" cy="8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 descr="voetgangersroutestludgardis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520" y="476672"/>
            <a:ext cx="4608511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/>
        </p:nvSpPr>
        <p:spPr>
          <a:xfrm>
            <a:off x="4932040" y="260648"/>
            <a:ext cx="33123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Donksesteenweg: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 links af, Henri De Winterlei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179512" y="3861048"/>
            <a:ext cx="85689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deze straat is er geen trottoir of een fietspad. Er is wel een berm. Volg de berm.</a:t>
            </a:r>
            <a:endParaRPr/>
          </a:p>
        </p:txBody>
      </p:sp>
      <p:pic>
        <p:nvPicPr>
          <p:cNvPr id="124" name="Google Shape;124;p17" descr="(home) provincie Antwerpen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6168348"/>
            <a:ext cx="1584176" cy="51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 descr="http://www.politiebrugge.be/Pollogo2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5936" y="6070712"/>
            <a:ext cx="792088" cy="787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 descr="http://scheldehelden.be/wp-content/themes/scheldehelden/img/logos/logo%20Brasschaat%20met%20witkader%20(rgb)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1672" y="5962350"/>
            <a:ext cx="2952328" cy="8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 descr="voetgangersroutestludgardis2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7490" y="332656"/>
            <a:ext cx="4514550" cy="295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/>
        </p:nvSpPr>
        <p:spPr>
          <a:xfrm>
            <a:off x="4932040" y="404664"/>
            <a:ext cx="34563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Henri De Winterlei: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Volg de berm tot aan de De Pretlei.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 links af.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251520" y="3717032"/>
            <a:ext cx="871296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Volg het trottoir</a:t>
            </a:r>
            <a: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de richting van de Baillet Latourlei.</a:t>
            </a:r>
            <a:b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Op het trottoir zal een hindernis de doorgang geheel of gedeeltelijk versperren. </a:t>
            </a:r>
            <a:b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Om de hindernis te passeren, stop je aan de stoeprand. </a:t>
            </a:r>
            <a:b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Kijk links of er voertuigen aankomen. </a:t>
            </a:r>
            <a:b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Indien het veilig is dan verlaat je het trottoir en ga je om de hindernis heen.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8" descr="(home) provincie Antwerpen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6168348"/>
            <a:ext cx="1584176" cy="51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 descr="http://www.politiebrugge.be/Pollogo2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5936" y="6070712"/>
            <a:ext cx="792088" cy="787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 descr="http://scheldehelden.be/wp-content/themes/scheldehelden/img/logos/logo%20Brasschaat%20met%20witkader%20(rgb)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1672" y="5962350"/>
            <a:ext cx="2952328" cy="8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 descr="voetgangersroutestludgardis3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1612" y="548680"/>
            <a:ext cx="4555819" cy="295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/>
        </p:nvSpPr>
        <p:spPr>
          <a:xfrm>
            <a:off x="5076056" y="476672"/>
            <a:ext cx="352839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 Pretlei: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Volg het trottoir tot aan de Baillet Latourlei. Sla links af.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179512" y="3717032"/>
            <a:ext cx="87129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 links af en volg het fietspad in de richting van de Donksesteenweg. Wandel uiterst links.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9" descr="(home) provincie Antwerpen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6168348"/>
            <a:ext cx="1584176" cy="51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 descr="http://www.politiebrugge.be/Pollogo2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5936" y="6070712"/>
            <a:ext cx="792088" cy="787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 descr="http://scheldehelden.be/wp-content/themes/scheldehelden/img/logos/logo%20Brasschaat%20met%20witkader%20(rgb)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1672" y="5962350"/>
            <a:ext cx="2952328" cy="8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 descr="voetgangersroutestludgardis4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520" y="548680"/>
            <a:ext cx="4860032" cy="295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/>
        </p:nvSpPr>
        <p:spPr>
          <a:xfrm>
            <a:off x="5076056" y="332656"/>
            <a:ext cx="388843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Baillet Latourlei: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Fietspad volgen tot aan de Donksesteenweg.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251520" y="3717032"/>
            <a:ext cx="856895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Wandel tot aan de verkeerslichten. Let op voor fietsers rijdende op het fietspad naast de Donksesteenweg.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0" descr="(home) provincie Antwerpen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6168348"/>
            <a:ext cx="1584176" cy="51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 descr="http://www.politiebrugge.be/Pollogo2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5936" y="6070712"/>
            <a:ext cx="792088" cy="787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 descr="http://scheldehelden.be/wp-content/themes/scheldehelden/img/logos/logo%20Brasschaat%20met%20witkader%20(rgb)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1672" y="5962350"/>
            <a:ext cx="2952328" cy="8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>
          <a:blip r:embed="rId7"/>
          <a:srcRect/>
          <a:stretch/>
        </p:blipFill>
        <p:spPr>
          <a:xfrm>
            <a:off x="964097" y="404663"/>
            <a:ext cx="3409120" cy="322311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/>
          <p:nvPr/>
        </p:nvSpPr>
        <p:spPr>
          <a:xfrm>
            <a:off x="251520" y="4293096"/>
            <a:ext cx="660648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Stop aan de stoeprand. </a:t>
            </a:r>
            <a:br>
              <a:rPr lang="nl-BE" sz="1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Kijk naar de verkeerslichten. (Duw op de </a:t>
            </a:r>
            <a: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knop bij rood licht)</a:t>
            </a:r>
            <a:b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Bij rode fase moet je blijven staan aan de stoeprand. </a:t>
            </a:r>
            <a:br>
              <a:rPr lang="nl-BE" sz="1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Bij groene fase kijk je links en rechts en maak je oogcontact. </a:t>
            </a:r>
            <a:br>
              <a:rPr lang="nl-BE" sz="1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Vervolgens steek je de rijbaan over.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/>
        </p:nvSpPr>
        <p:spPr>
          <a:xfrm>
            <a:off x="5076056" y="188640"/>
            <a:ext cx="388843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Baillet Latourlei: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Steek de rijbaan over en volg het trottoir in de richting van de Ludgardislei.</a:t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323528" y="3429000"/>
            <a:ext cx="871296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Wandel tot aan de stoeprand van de rijbaan.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21" descr="(home) provincie Antwerpen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6168348"/>
            <a:ext cx="1584176" cy="51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 descr="http://www.politiebrugge.be/Pollogo2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5936" y="6070712"/>
            <a:ext cx="792088" cy="787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 descr="http://scheldehelden.be/wp-content/themes/scheldehelden/img/logos/logo%20Brasschaat%20met%20witkader%20(rgb)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1672" y="5962350"/>
            <a:ext cx="2952328" cy="8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 descr="voetgangersroutestludgardis7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6754" y="260648"/>
            <a:ext cx="4679301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/>
          <p:nvPr/>
        </p:nvSpPr>
        <p:spPr>
          <a:xfrm>
            <a:off x="323528" y="3717032"/>
            <a:ext cx="849694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Op het kruispunt staat een inspecteur van politie. </a:t>
            </a:r>
            <a:b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Hij/zij zal enkele armbewegingen maken. </a:t>
            </a:r>
            <a:b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Staat hij/zij met de arm omhoog, dan moet je blijven staan. </a:t>
            </a:r>
            <a:b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Staat hij/zij met een arm horizontaal en met zijn/haar aangezicht naar u, dan moet je blijven staan. </a:t>
            </a:r>
            <a:b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Staat hij/zij met een arm horizontaal in dezelfde richting waarin wij wandelen, dan mag je de rijbaan oversteken. </a:t>
            </a:r>
            <a:b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Kijk eerst nog links en rechts en steek vervolgens de rijbaan over.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120DA5610581498A028A9D4F4D3157" ma:contentTypeVersion="17" ma:contentTypeDescription="Een nieuw document maken." ma:contentTypeScope="" ma:versionID="660b646db4037ef8092c64ead21e866e">
  <xsd:schema xmlns:xsd="http://www.w3.org/2001/XMLSchema" xmlns:xs="http://www.w3.org/2001/XMLSchema" xmlns:p="http://schemas.microsoft.com/office/2006/metadata/properties" xmlns:ns2="7c3cd9fe-215e-4c0b-9cf4-8fe1672be0d6" xmlns:ns3="10efe46b-c7ef-496a-8c50-2701bee24c52" targetNamespace="http://schemas.microsoft.com/office/2006/metadata/properties" ma:root="true" ma:fieldsID="717376037cb7b6d8009f876f0d4d8122" ns2:_="" ns3:_="">
    <xsd:import namespace="7c3cd9fe-215e-4c0b-9cf4-8fe1672be0d6"/>
    <xsd:import namespace="10efe46b-c7ef-496a-8c50-2701bee24c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cd9fe-215e-4c0b-9cf4-8fe1672be0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61a749b3-a91c-43c6-9732-6b28fcd196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fe46b-c7ef-496a-8c50-2701bee24c5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1423827-e2bc-46bc-99dd-8f81eaea5386}" ma:internalName="TaxCatchAll" ma:showField="CatchAllData" ma:web="10efe46b-c7ef-496a-8c50-2701bee24c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efe46b-c7ef-496a-8c50-2701bee24c52" xsi:nil="true"/>
    <lcf76f155ced4ddcb4097134ff3c332f xmlns="7c3cd9fe-215e-4c0b-9cf4-8fe1672be0d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B9ADD47-7138-4063-B3A4-26812EAD2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3cd9fe-215e-4c0b-9cf4-8fe1672be0d6"/>
    <ds:schemaRef ds:uri="10efe46b-c7ef-496a-8c50-2701bee24c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AAAEA9-537C-4FAA-A5DD-8697FA7261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5137CC-1552-48EE-A612-365B9ADABD02}">
  <ds:schemaRefs>
    <ds:schemaRef ds:uri="http://schemas.microsoft.com/office/2006/metadata/properties"/>
    <ds:schemaRef ds:uri="http://schemas.microsoft.com/office/infopath/2007/PartnerControls"/>
    <ds:schemaRef ds:uri="10efe46b-c7ef-496a-8c50-2701bee24c52"/>
    <ds:schemaRef ds:uri="7c3cd9fe-215e-4c0b-9cf4-8fe1672be0d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Diavoorstelling (4:3)</PresentationFormat>
  <Paragraphs>36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Ward Van Ranst</cp:lastModifiedBy>
  <cp:revision>1</cp:revision>
  <dcterms:modified xsi:type="dcterms:W3CDTF">2025-04-30T07:02:55Z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0x010100B7120DA5610581498A028A9D4F4D3157</vt:lpwstr>
  </property>
  <property fmtid="{D5CDD505-2E9C-101B-9397-08002B2CF9AE}" pid="3" name="MediaServiceImageTags">
    <vt:lpwstr/>
  </property>
</Properties>
</file>